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1"/>
  </p:notesMasterIdLst>
  <p:sldIdLst>
    <p:sldId id="257" r:id="rId2"/>
    <p:sldId id="258" r:id="rId3"/>
    <p:sldId id="267" r:id="rId4"/>
    <p:sldId id="277" r:id="rId5"/>
    <p:sldId id="269" r:id="rId6"/>
    <p:sldId id="271" r:id="rId7"/>
    <p:sldId id="270" r:id="rId8"/>
    <p:sldId id="272" r:id="rId9"/>
    <p:sldId id="281" r:id="rId10"/>
    <p:sldId id="266" r:id="rId11"/>
    <p:sldId id="259" r:id="rId12"/>
    <p:sldId id="260" r:id="rId13"/>
    <p:sldId id="261" r:id="rId14"/>
    <p:sldId id="278" r:id="rId15"/>
    <p:sldId id="279" r:id="rId16"/>
    <p:sldId id="285" r:id="rId17"/>
    <p:sldId id="284" r:id="rId18"/>
    <p:sldId id="273" r:id="rId19"/>
    <p:sldId id="283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008000"/>
    <a:srgbClr val="FF0066"/>
    <a:srgbClr val="00FF00"/>
    <a:srgbClr val="CC3300"/>
    <a:srgbClr val="CC0000"/>
    <a:srgbClr val="CC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8" autoAdjust="0"/>
    <p:restoredTop sz="94660"/>
  </p:normalViewPr>
  <p:slideViewPr>
    <p:cSldViewPr>
      <p:cViewPr>
        <p:scale>
          <a:sx n="77" d="100"/>
          <a:sy n="77" d="100"/>
        </p:scale>
        <p:origin x="-192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07DD4-274D-4342-B81D-C335E0B07292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C2E99-32D3-4E7D-BB0F-FC2684AB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2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2E99-32D3-4E7D-BB0F-FC2684AB35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C81F6-F811-4822-A47D-6A4213DE7603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4B743-B3DB-4368-B742-22750AB52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0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DDA95-1B6D-4DBC-870F-5EC3B206E9BB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67BDE-75DA-4C2E-A755-E4BF3E88F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1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E2946-6B0E-4196-9BB9-D540BB948246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9C601-263A-488A-B14D-676419C0AC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18F8-D72F-4F24-B261-6B42278F6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95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708D5-F8D3-4F08-8E45-184FF052E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8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9AEB5-913B-4FB8-885E-6D98B98D95C5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DF339-8B64-4E1F-96BF-B574443D29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E580D-3C9B-49BB-A752-D22349EAC668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FFD5C-1E02-413D-B183-E029D6B7A0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7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96194-085F-40CC-B522-8855C8287F49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51E5B-A33C-4D5F-8DD5-56074DABC3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A49C3-812A-46B2-B613-9CBDC6E1B258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DB7F2-290D-4E92-A6A3-262F544B4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DD0D2-D79E-4C83-8306-039B6D62C9E9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5B64-8363-4F80-89D0-093F412462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CEB2F-323D-4D30-B6C0-30F51FEA20C5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7DE50-0979-46B5-A0D4-3183913D90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140D6-B2B1-40A7-AEF4-18AF9E0C5660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F5B8D-608B-4E8F-8005-671BDC8878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4B39CE-26AD-4A2B-A6B3-34BC4506CF78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60B5E-012A-46D2-9B7C-D96744A4CA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31BA1C-2323-4426-9A41-DC8F1B0FB4B3}" type="datetimeFigureOut">
              <a:rPr lang="en-US" smtClean="0"/>
              <a:pPr>
                <a:defRPr/>
              </a:pPr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B513C2-ADAE-48EB-A045-6043B39E44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gdd\Downloads\Lam%20Anh%20Kho%20Day%20-%20Nhom%20TTT.mp3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7.jpe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microsoft.com/office/2007/relationships/hdphoto" Target="../media/hdphoto1.wdp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6.gi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leaves-background-for-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6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495300" y="4648200"/>
            <a:ext cx="8153400" cy="14478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vi-VN" sz="3600" kern="1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 </a:t>
            </a:r>
            <a:endParaRPr lang="en-US" sz="3600" kern="1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10"/>
          <p:cNvSpPr>
            <a:spLocks noChangeArrowheads="1" noChangeShapeType="1" noTextEdit="1"/>
          </p:cNvSpPr>
          <p:nvPr/>
        </p:nvSpPr>
        <p:spPr bwMode="auto">
          <a:xfrm>
            <a:off x="1524000" y="2438400"/>
            <a:ext cx="62484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Nghỉ giải lao</a:t>
            </a:r>
          </a:p>
        </p:txBody>
      </p:sp>
      <p:pic>
        <p:nvPicPr>
          <p:cNvPr id="2" name="Lam Anh Kho Day - Nhom TT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7" dur="164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Free download Easter PowerPoint template 0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1143000" y="533400"/>
            <a:ext cx="5486400" cy="3352800"/>
            <a:chOff x="2112" y="1632"/>
            <a:chExt cx="3360" cy="2525"/>
          </a:xfrm>
        </p:grpSpPr>
        <p:sp>
          <p:nvSpPr>
            <p:cNvPr id="14343" name="AutoShape 6"/>
            <p:cNvSpPr>
              <a:spLocks noChangeArrowheads="1"/>
            </p:cNvSpPr>
            <p:nvPr/>
          </p:nvSpPr>
          <p:spPr bwMode="auto">
            <a:xfrm>
              <a:off x="2496" y="1632"/>
              <a:ext cx="2976" cy="1392"/>
            </a:xfrm>
            <a:prstGeom prst="cloudCallout">
              <a:avLst>
                <a:gd name="adj1" fmla="val -31046"/>
                <a:gd name="adj2" fmla="val 55532"/>
              </a:avLst>
            </a:prstGeom>
            <a:solidFill>
              <a:srgbClr val="8CADD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vl="1"/>
              <a:endParaRPr lang="vi-VN" sz="2000" b="1" i="1">
                <a:solidFill>
                  <a:srgbClr val="006600"/>
                </a:solidFill>
                <a:latin typeface=".VnArial" pitchFamily="34" charset="0"/>
              </a:endParaRPr>
            </a:p>
          </p:txBody>
        </p:sp>
        <p:pic>
          <p:nvPicPr>
            <p:cNvPr id="14344" name="Picture 7" descr="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928"/>
              <a:ext cx="1264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4" name="WordArt 8"/>
          <p:cNvSpPr>
            <a:spLocks noChangeArrowheads="1" noChangeShapeType="1" noTextEdit="1"/>
          </p:cNvSpPr>
          <p:nvPr/>
        </p:nvSpPr>
        <p:spPr bwMode="auto">
          <a:xfrm>
            <a:off x="2590800" y="1143000"/>
            <a:ext cx="3200400" cy="1219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động 2</a:t>
            </a:r>
          </a:p>
          <a:p>
            <a:pPr algn="ctr"/>
            <a:endParaRPr lang="en-US" sz="3200" b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66A0A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2438400" y="3886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276600" y="3352800"/>
            <a:ext cx="533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 vai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  <p:bldP spid="501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943600"/>
            <a:ext cx="9144000" cy="914400"/>
          </a:xfrm>
          <a:solidFill>
            <a:srgbClr val="4B4B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 Lan đang chơi với em thì được cô cho quà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1219200" cy="685800"/>
          </a:xfrm>
          <a:prstGeom prst="rect">
            <a:avLst/>
          </a:prstGeom>
          <a:solidFill>
            <a:srgbClr val="D0F951"/>
          </a:solidFill>
          <a:ln w="9525">
            <a:solidFill>
              <a:srgbClr val="EA09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EA0904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0"/>
            <a:ext cx="129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6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CC6600"/>
                </a:solidFill>
                <a:latin typeface="Times New Roman" pitchFamily="18" charset="0"/>
              </a:rPr>
              <a:t>THẢO LUẬN NHÓM</a:t>
            </a:r>
            <a:br>
              <a:rPr lang="en-US" sz="3200" b="1" u="sng" dirty="0" smtClean="0">
                <a:solidFill>
                  <a:srgbClr val="CC6600"/>
                </a:solidFill>
                <a:latin typeface="Times New Roman" pitchFamily="18" charset="0"/>
              </a:rPr>
            </a:br>
            <a:endParaRPr lang="en-US" sz="3200" u="sng" dirty="0" smtClean="0">
              <a:solidFill>
                <a:srgbClr val="CC6600"/>
              </a:solidFill>
              <a:latin typeface="Times New Roman" pitchFamily="18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85800"/>
            <a:ext cx="88392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Nếu con là bạn Lan, con sẽ làm gì? Vì sao?</a:t>
            </a:r>
          </a:p>
        </p:txBody>
      </p:sp>
      <p:pic>
        <p:nvPicPr>
          <p:cNvPr id="8" name="Picture 7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:\Users\tgdd\Desktop\vbtdd1tr016h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408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2286000" y="1447800"/>
            <a:ext cx="160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6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gdd\Desktop\vbtdd1tr016h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6900" y="673100"/>
            <a:ext cx="121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4B4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1219200" cy="685800"/>
          </a:xfrm>
          <a:prstGeom prst="rect">
            <a:avLst/>
          </a:prstGeom>
          <a:solidFill>
            <a:srgbClr val="D0F951"/>
          </a:solidFill>
          <a:ln w="9525">
            <a:solidFill>
              <a:srgbClr val="EA09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EA0904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u="sng" dirty="0" smtClean="0">
                <a:solidFill>
                  <a:srgbClr val="CC6600"/>
                </a:solidFill>
                <a:latin typeface="Times New Roman" pitchFamily="18" charset="0"/>
              </a:rPr>
              <a:t>THẢO LUẬN NHÓM</a:t>
            </a:r>
            <a:br>
              <a:rPr lang="en-US" sz="3200" b="1" u="sng" dirty="0" smtClean="0">
                <a:solidFill>
                  <a:srgbClr val="CC6600"/>
                </a:solidFill>
                <a:latin typeface="Times New Roman" pitchFamily="18" charset="0"/>
              </a:rPr>
            </a:br>
            <a:endParaRPr lang="en-US" sz="3200" u="sng" dirty="0" smtClean="0">
              <a:solidFill>
                <a:srgbClr val="CC6600"/>
              </a:solidFill>
              <a:latin typeface="Times New Roman" pitchFamily="18" charset="0"/>
            </a:endParaRPr>
          </a:p>
        </p:txBody>
      </p:sp>
      <p:pic>
        <p:nvPicPr>
          <p:cNvPr id="3" name="Picture 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04800" y="685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Nếu con là bạn Nam, con sẽ làm gì? Vì sao?</a:t>
            </a:r>
          </a:p>
        </p:txBody>
      </p:sp>
      <p:pic>
        <p:nvPicPr>
          <p:cNvPr id="184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30338"/>
            <a:ext cx="911860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8175" cy="6858000"/>
          </a:xfrm>
          <a:prstGeom prst="rect">
            <a:avLst/>
          </a:prstGeom>
        </p:spPr>
      </p:pic>
      <p:pic>
        <p:nvPicPr>
          <p:cNvPr id="2" name="Picture 7" descr="C:\Users\tgdd\Desktop\vbtdd1tr016h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" y="38295"/>
            <a:ext cx="5838373" cy="3159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92" y="3404580"/>
            <a:ext cx="6023325" cy="3445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190182" y="-152400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2195" y="6088559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685800"/>
            <a:ext cx="29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all" spc="0" dirty="0" err="1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u="sng" cap="all" spc="0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cap="all" spc="0" dirty="0" err="1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u="sng" cap="all" spc="0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15" y="160913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924" y="2286000"/>
            <a:ext cx="4777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………................</a:t>
            </a: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925" y="4267200"/>
            <a:ext cx="4777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</a:t>
            </a:r>
          </a:p>
          <a:p>
            <a:pPr marL="342900" indent="-342900">
              <a:buFontTx/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2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 uiExpand="1" build="p"/>
      <p:bldP spid="2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Lecture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0" y="838200"/>
            <a:ext cx="8991600" cy="4114800"/>
          </a:xfrm>
          <a:prstGeom prst="horizontalScroll">
            <a:avLst/>
          </a:prstGeom>
          <a:solidFill>
            <a:srgbClr val="EBF7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Chị em trên kính, dưới nhường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6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Là nhà có phúc, mọi đường yên vui.</a:t>
            </a:r>
          </a:p>
          <a:p>
            <a:pPr algn="ctr">
              <a:defRPr/>
            </a:pPr>
            <a:endParaRPr lang="en-US" sz="3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5638800" y="0"/>
            <a:ext cx="609600" cy="609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743200" y="0"/>
            <a:ext cx="609600" cy="609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7" grpId="0" animBg="1"/>
      <p:bldP spid="20487" grpId="0" animBg="1"/>
      <p:bldP spid="204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tgdd\Desktop\anh-nen-dep-nhat-12 (1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2"/>
            <a:ext cx="9144000" cy="6858000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57200" y="581025"/>
            <a:ext cx="6672263" cy="3505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12954"/>
              </a:avLst>
            </a:prstTxWarp>
          </a:bodyPr>
          <a:lstStyle/>
          <a:p>
            <a:pPr algn="ctr"/>
            <a:endParaRPr lang="en-US" sz="3600" kern="10" dirty="0"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648200"/>
            <a:ext cx="2138173" cy="175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954" y="914400"/>
            <a:ext cx="82408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Cảm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ơn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quý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thầy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cô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đã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dự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giờ</a:t>
            </a:r>
            <a:endParaRPr 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beautiful-sun-flower-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7180"/>
            <a:ext cx="2665911" cy="218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2286000" y="1780597"/>
            <a:ext cx="6715125" cy="132802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) con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2255272" y="3276600"/>
            <a:ext cx="6653213" cy="131921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  <p:bldP spid="491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hinh-nen-power-point đep (1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0" y="0"/>
            <a:ext cx="5486400" cy="3352800"/>
            <a:chOff x="2112" y="1632"/>
            <a:chExt cx="3360" cy="2525"/>
          </a:xfrm>
        </p:grpSpPr>
        <p:sp>
          <p:nvSpPr>
            <p:cNvPr id="6154" name="AutoShape 6"/>
            <p:cNvSpPr>
              <a:spLocks noChangeArrowheads="1"/>
            </p:cNvSpPr>
            <p:nvPr/>
          </p:nvSpPr>
          <p:spPr bwMode="auto">
            <a:xfrm>
              <a:off x="2496" y="1632"/>
              <a:ext cx="2976" cy="1392"/>
            </a:xfrm>
            <a:prstGeom prst="cloudCallout">
              <a:avLst>
                <a:gd name="adj1" fmla="val -31046"/>
                <a:gd name="adj2" fmla="val 555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vl="1"/>
              <a:endParaRPr lang="vi-VN" sz="20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55" name="Picture 7" descr="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928"/>
              <a:ext cx="1264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3200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69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Hoạt động 1</a:t>
            </a:r>
          </a:p>
          <a:p>
            <a:pPr algn="ctr"/>
            <a:endParaRPr lang="en-US" sz="3200" b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3257" name="Rectangle 3"/>
          <p:cNvSpPr>
            <a:spLocks noChangeArrowheads="1"/>
          </p:cNvSpPr>
          <p:nvPr/>
        </p:nvSpPr>
        <p:spPr bwMode="auto">
          <a:xfrm>
            <a:off x="685800" y="16764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Bày tỏ ý kiến:</a:t>
            </a:r>
            <a:endParaRPr lang="en-US" sz="3600" u="sng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ct val="20000"/>
              </a:spcBef>
            </a:pPr>
            <a:r>
              <a:rPr lang="en-US" sz="30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Quan sát tranh và cho biết, các hành động của các bạn trong tranh nên hay không nên?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5943600" y="4038600"/>
            <a:ext cx="22098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 nên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2286000" y="40386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</a:p>
        </p:txBody>
      </p:sp>
      <p:pic>
        <p:nvPicPr>
          <p:cNvPr id="14345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15-12nhung-hinh-anh-tuong-trung-cho-khuon-mat-buon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60" grpId="0" animBg="1"/>
      <p:bldP spid="532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588"/>
            <a:ext cx="9175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1133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27" y="-30010"/>
            <a:ext cx="2794519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688"/>
            <a:ext cx="3962400" cy="2862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943350"/>
            <a:ext cx="4395787" cy="2916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42" y="-13309"/>
            <a:ext cx="3201041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4788"/>
            <a:ext cx="989013" cy="989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762250"/>
            <a:ext cx="1036637" cy="1033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24013" y="2859088"/>
            <a:ext cx="963612" cy="420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Hexagon 3"/>
          <p:cNvSpPr/>
          <p:nvPr/>
        </p:nvSpPr>
        <p:spPr>
          <a:xfrm>
            <a:off x="457200" y="393519"/>
            <a:ext cx="381000" cy="361157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3964357" y="2300648"/>
            <a:ext cx="381000" cy="361157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8001000" y="184762"/>
            <a:ext cx="381000" cy="361157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8755063" y="3987839"/>
            <a:ext cx="381000" cy="361157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Hexagon 16"/>
          <p:cNvSpPr/>
          <p:nvPr/>
        </p:nvSpPr>
        <p:spPr>
          <a:xfrm>
            <a:off x="3510158" y="4111388"/>
            <a:ext cx="381000" cy="361157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6838"/>
            <a:ext cx="78486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1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" descr="flyi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700" y="2362200"/>
            <a:ext cx="1536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xagon 5"/>
          <p:cNvSpPr/>
          <p:nvPr/>
        </p:nvSpPr>
        <p:spPr>
          <a:xfrm>
            <a:off x="19050" y="94978"/>
            <a:ext cx="742950" cy="597081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0.22084 C 0.03177 0.19306 0.04236 0.17524 0.05851 0.15602 C 0.06632 0.12477 0.07465 0.11875 0.09427 0.097 C 0.09896 0.09167 0.10122 0.0838 0.10556 0.07801 C 0.11181 0.06991 0.11077 0.07014 0.11858 0.06459 C 0.12431 0.06065 0.13577 0.05325 0.13577 0.05348 C 0.14132 0.04584 0.14966 0.03612 0.15695 0.03218 C 0.16493 0.02801 0.17379 0.02755 0.18125 0.02269 C 0.1882 0.01829 0.19236 0.01667 0.2 0.01505 C 0.23281 0.0176 0.21511 0.01297 0.23004 0.02662 C 0.23334 0.04908 0.23264 0.07223 0.23438 0.09514 C 0.2349 0.12107 0.23455 0.14723 0.23559 0.17315 C 0.23594 0.17709 0.23854 0.1845 0.23854 0.18473 C 0.23993 0.19723 0.24202 0.20301 0.24705 0.2132 C 0.25018 0.22547 0.24584 0.2132 0.25434 0.22084 C 0.26702 0.23218 0.2474 0.22246 0.26146 0.22848 C 0.26962 0.22778 0.27865 0.23172 0.28559 0.22662 C 0.29028 0.22338 0.28924 0.21366 0.2915 0.20741 C 0.29896 0.1875 0.30521 0.16737 0.31424 0.14838 C 0.31875 0.12593 0.32656 0.10024 0.33681 0.08172 C 0.33889 0.06806 0.34375 0.05394 0.34861 0.04167 C 0.34861 0.03912 0.34861 0.03612 0.34983 0.03403 C 0.35139 0.03149 0.354 0.03056 0.35573 0.02848 C 0.36285 0.02037 0.37587 0.01158 0.38577 0.00741 C 0.4033 0.00834 0.41406 -0.00092 0.42292 0.01505 C 0.42865 0.02547 0.43351 0.03658 0.43854 0.04746 C 0.44097 0.05255 0.44323 0.05764 0.44566 0.06274 C 0.44653 0.06459 0.44861 0.06852 0.44861 0.06875 C 0.45191 0.08195 0.44705 0.06528 0.45434 0.07987 C 0.45521 0.08149 0.45486 0.08403 0.45556 0.08565 C 0.4599 0.09491 0.46563 0.10301 0.46997 0.11227 C 0.47136 0.11551 0.47292 0.11852 0.47431 0.12176 C 0.47709 0.13473 0.47726 0.15232 0.48438 0.16181 C 0.49358 0.18635 0.5033 0.21042 0.5158 0.23218 C 0.51667 0.23612 0.51754 0.23982 0.51858 0.24375 C 0.51962 0.24815 0.51927 0.23473 0.51997 0.23033 C 0.5224 0.2169 0.52587 0.20371 0.52865 0.19028 C 0.52934 0.18588 0.53143 0.17709 0.53143 0.17732 C 0.53264 0.13218 0.53351 0.10718 0.53577 0.0588 C 0.53594 0.05533 0.53663 0.03866 0.53854 0.03218 C 0.54445 0.01274 0.55955 -0.00393 0.56997 -0.01921 C 0.57813 -0.03101 0.58733 -0.05162 0.59861 -0.06111 C 0.60226 -0.07175 0.6066 -0.0831 0.61285 -0.09166 C 0.61302 -0.09351 0.61354 -0.0956 0.61424 -0.09722 C 0.61493 -0.09884 0.61632 -0.09953 0.61719 -0.10115 C 0.62101 -0.11134 0.61528 -0.10856 0.62136 -0.12013 C 0.62448 -0.12638 0.62431 -0.12361 0.62431 -0.12777 " pathEditMode="relative" rAng="0" ptsTypes="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ranh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7315200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15-12nhung-hinh-anh-tuong-trung-cho-khuon-mat-buon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exagon 3"/>
          <p:cNvSpPr/>
          <p:nvPr/>
        </p:nvSpPr>
        <p:spPr>
          <a:xfrm>
            <a:off x="19050" y="94978"/>
            <a:ext cx="742950" cy="597081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tra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" descr="flying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43400"/>
            <a:ext cx="1285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1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32766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exagon 5"/>
          <p:cNvSpPr/>
          <p:nvPr/>
        </p:nvSpPr>
        <p:spPr>
          <a:xfrm>
            <a:off x="19050" y="94978"/>
            <a:ext cx="742950" cy="597081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12095 C -0.06285 0.05157 -0.05087 0.07562 -0.06476 0.04787 C -0.06858 0.04024 -0.06997 0.03237 -0.07292 0.02405 C -0.07552 0.01665 -0.08125 0.00231 -0.08125 0.00254 C -0.08386 -0.01111 -0.08056 0.00046 -0.08664 -0.01064 C -0.09167 -0.01966 -0.09601 -0.03423 -0.10452 -0.03793 C -0.12014 -0.05875 -0.1441 -0.04418 -0.16615 -0.04348 C -0.17066 -0.0414 -0.17848 -0.03423 -0.17848 -0.034 C -0.18924 -0.03724 -0.1882 -0.04163 -0.19636 -0.0488 C -0.19723 -0.05065 -0.19775 -0.05296 -0.19896 -0.05435 C -0.20139 -0.05736 -0.2073 -0.06152 -0.2073 -0.06129 C -0.21493 -0.06036 -0.22188 -0.05944 -0.22917 -0.0562 C -0.23351 -0.05042 -0.24445 -0.03215 -0.25105 -0.03053 C -0.25747 -0.02914 -0.26389 -0.02938 -0.27032 -0.02868 C -0.27587 -0.02729 -0.28125 -0.02221 -0.28664 -0.02151 C -0.29671 -0.02036 -0.30677 -0.02036 -0.31684 -0.01966 C -0.32917 -0.02036 -0.3415 -0.02036 -0.35382 -0.02151 C -0.36268 -0.02221 -0.36997 -0.03331 -0.37848 -0.03608 C -0.38247 -0.03978 -0.38664 -0.04163 -0.3908 -0.0451 C -0.39462 -0.05273 -0.40052 -0.05736 -0.40452 -0.06522 C -0.40712 -0.0754 -0.41181 -0.07401 -0.41823 -0.07794 C -0.42379 -0.08118 -0.42865 -0.08742 -0.43455 -0.08904 C -0.44375 -0.09159 -0.45313 -0.09205 -0.46198 -0.09621 C -0.46737 -0.10338 -0.47396 -0.10754 -0.47987 -0.11448 C -0.49566 -0.13345 -0.50226 -0.15056 -0.50868 -0.17669 C -0.50938 -0.17924 -0.51112 -0.18132 -0.51129 -0.18386 C -0.51198 -0.20028 -0.51129 -0.2167 -0.51129 -0.23312 " pathEditMode="relative" rAng="0" ptsTypes="ffffffffffffffffffffffffffA">
                                      <p:cBhvr>
                                        <p:cTn id="20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9" y="-177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d1t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162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1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90678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5" descr="flying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038600"/>
            <a:ext cx="1285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1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3810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762000" y="304800"/>
            <a:ext cx="22098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Em ra đây chơi với anh để mẹ còn dọn dẹp.</a:t>
            </a:r>
          </a:p>
        </p:txBody>
      </p:sp>
      <p:pic>
        <p:nvPicPr>
          <p:cNvPr id="1946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19050" y="94978"/>
            <a:ext cx="742950" cy="597081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1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0.03472 C -0.15451 -0.10416 -0.14253 -0.08009 -0.15642 -0.10787 C -0.16024 -0.11551 -0.16163 -0.12338 -0.16458 -0.13171 C -0.16718 -0.13912 -0.17309 -0.15347 -0.17309 -0.15324 C -0.17552 -0.1669 -0.17222 -0.15532 -0.1783 -0.16643 C -0.18333 -0.17546 -0.18767 -0.19004 -0.19618 -0.19375 C -0.2118 -0.21458 -0.23576 -0.2 -0.25781 -0.1993 C -0.26232 -0.19722 -0.27014 -0.19004 -0.27014 -0.18981 C -0.2809 -0.19305 -0.27986 -0.19745 -0.28802 -0.20463 C -0.28889 -0.20648 -0.28941 -0.20879 -0.29062 -0.21018 C -0.29305 -0.21319 -0.29896 -0.21736 -0.29896 -0.21713 C -0.30659 -0.2162 -0.31354 -0.21528 -0.32083 -0.21203 C -0.32517 -0.20625 -0.33611 -0.18796 -0.34271 -0.18634 C -0.34913 -0.18495 -0.35555 -0.18518 -0.36198 -0.18449 C -0.36753 -0.1831 -0.37291 -0.17801 -0.3783 -0.17731 C -0.38837 -0.17616 -0.39843 -0.17616 -0.4085 -0.17546 C -0.42083 -0.17616 -0.43316 -0.17616 -0.44548 -0.17731 C -0.45434 -0.17801 -0.46163 -0.18912 -0.47014 -0.1919 C -0.47413 -0.1956 -0.4783 -0.19745 -0.48246 -0.20092 C -0.48628 -0.20856 -0.49218 -0.21319 -0.49618 -0.22106 C -0.49878 -0.23125 -0.50347 -0.22986 -0.50989 -0.23379 C -0.51545 -0.23703 -0.52031 -0.24328 -0.52621 -0.24491 C -0.53541 -0.24745 -0.54479 -0.24791 -0.55364 -0.25208 C -0.55903 -0.25926 -0.56562 -0.26342 -0.57153 -0.27037 C -0.58732 -0.28935 -0.59392 -0.30625 -0.60034 -0.33241 C -0.60104 -0.33495 -0.60278 -0.33703 -0.60295 -0.33958 C -0.60364 -0.35602 -0.60295 -0.37245 -0.60295 -0.38889 " pathEditMode="relative" rAng="0" ptsTypes="ffffffffffffffffffffffffffA">
                                      <p:cBhvr>
                                        <p:cTn id="21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9" y="-1770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588"/>
            <a:ext cx="9175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1133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27" y="-30010"/>
            <a:ext cx="2794519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688"/>
            <a:ext cx="3962400" cy="2862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943350"/>
            <a:ext cx="4395787" cy="2916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42" y="-13309"/>
            <a:ext cx="3201041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4788"/>
            <a:ext cx="989013" cy="989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762250"/>
            <a:ext cx="1036637" cy="1033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24013" y="2859088"/>
            <a:ext cx="963612" cy="420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4767263" y="2789238"/>
            <a:ext cx="947737" cy="490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704013" y="3430588"/>
            <a:ext cx="1068387" cy="512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10000" y="3505200"/>
            <a:ext cx="1905000" cy="438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71875" y="2438400"/>
            <a:ext cx="2828925" cy="992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exagon 14"/>
          <p:cNvSpPr/>
          <p:nvPr/>
        </p:nvSpPr>
        <p:spPr>
          <a:xfrm>
            <a:off x="457200" y="393519"/>
            <a:ext cx="381000" cy="361157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3964357" y="2300648"/>
            <a:ext cx="381000" cy="361157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8001000" y="184762"/>
            <a:ext cx="381000" cy="361157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3510158" y="4111388"/>
            <a:ext cx="381000" cy="361157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8755063" y="3987839"/>
            <a:ext cx="381000" cy="361157"/>
          </a:xfrm>
          <a:prstGeom prst="hexagon">
            <a:avLst/>
          </a:pr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2" dur="75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6" dur="75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7&quot;/&gt;&lt;/object&gt;&lt;object type=&quot;3&quot; unique_id=&quot;10007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81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59&quot;/&gt;&lt;/object&gt;&lt;object type=&quot;3&quot; unique_id=&quot;10015&quot;&gt;&lt;property id=&quot;20148&quot; value=&quot;5&quot;/&gt;&lt;property id=&quot;20300&quot; value=&quot;Slide 12&quot;/&gt;&lt;property id=&quot;20307&quot; value=&quot;260&quot;/&gt;&lt;/object&gt;&lt;object type=&quot;3&quot; unique_id=&quot;10016&quot;&gt;&lt;property id=&quot;20148&quot; value=&quot;5&quot;/&gt;&lt;property id=&quot;20300&quot; value=&quot;Slide 13 - &amp;quot;THẢO LUẬN NHÓM&amp;#x0D;&amp;#x0A;&amp;quot;&quot;/&gt;&lt;property id=&quot;20307&quot; value=&quot;261&quot;/&gt;&lt;/object&gt;&lt;object type=&quot;3&quot; unique_id=&quot;10017&quot;&gt;&lt;property id=&quot;20148&quot; value=&quot;5&quot;/&gt;&lt;property id=&quot;20300&quot; value=&quot;Slide 14&quot;/&gt;&lt;property id=&quot;20307&quot; value=&quot;278&quot;/&gt;&lt;/object&gt;&lt;object type=&quot;3&quot; unique_id=&quot;10018&quot;&gt;&lt;property id=&quot;20148&quot; value=&quot;5&quot;/&gt;&lt;property id=&quot;20300&quot; value=&quot;Slide 15&quot;/&gt;&lt;property id=&quot;20307&quot; value=&quot;279&quot;/&gt;&lt;/object&gt;&lt;object type=&quot;3&quot; unique_id=&quot;10019&quot;&gt;&lt;property id=&quot;20148&quot; value=&quot;5&quot;/&gt;&lt;property id=&quot;20300&quot; value=&quot;Slide 16&quot;/&gt;&lt;property id=&quot;20307&quot; value=&quot;285&quot;/&gt;&lt;/object&gt;&lt;object type=&quot;3&quot; unique_id=&quot;10020&quot;&gt;&lt;property id=&quot;20148&quot; value=&quot;5&quot;/&gt;&lt;property id=&quot;20300&quot; value=&quot;Slide 17&quot;/&gt;&lt;property id=&quot;20307&quot; value=&quot;284&quot;/&gt;&lt;/object&gt;&lt;object type=&quot;3&quot; unique_id=&quot;10021&quot;&gt;&lt;property id=&quot;20148&quot; value=&quot;5&quot;/&gt;&lt;property id=&quot;20300&quot; value=&quot;Slide 18 - &amp;quot;      Ghi nhớ&amp;quot;&quot;/&gt;&lt;property id=&quot;20307&quot; value=&quot;273&quot;/&gt;&lt;/object&gt;&lt;object type=&quot;3&quot; unique_id=&quot;10022&quot;&gt;&lt;property id=&quot;20148&quot; value=&quot;5&quot;/&gt;&lt;property id=&quot;20300&quot; value=&quot;Slide 19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250</Words>
  <Application>Microsoft Office PowerPoint</Application>
  <PresentationFormat>On-screen Show (4:3)</PresentationFormat>
  <Paragraphs>54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 </vt:lpstr>
      <vt:lpstr>PowerPoint Presentation</vt:lpstr>
      <vt:lpstr>PowerPoint Presentation</vt:lpstr>
      <vt:lpstr>PowerPoint Presentation</vt:lpstr>
      <vt:lpstr>PowerPoint Presentation</vt:lpstr>
      <vt:lpstr>      Ghi nhớ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48</cp:revision>
  <dcterms:created xsi:type="dcterms:W3CDTF">2016-10-19T10:29:18Z</dcterms:created>
  <dcterms:modified xsi:type="dcterms:W3CDTF">2016-12-08T09:17:22Z</dcterms:modified>
</cp:coreProperties>
</file>